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ele, Ilse" initials="TI" lastIdx="6" clrIdx="0">
    <p:extLst>
      <p:ext uri="{19B8F6BF-5375-455C-9EA6-DF929625EA0E}">
        <p15:presenceInfo xmlns:p15="http://schemas.microsoft.com/office/powerpoint/2012/main" userId="S::sym002212@symbion-vo.nl::b8250302-b9e5-4bf3-a578-881f91dd564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86E222-FB6D-4E64-B14C-C82F86BDC224}" v="6" dt="2020-11-27T11:00:06.041"/>
    <p1510:client id="{05544FD9-09FD-818F-FC2A-E5FF8E109AEB}" v="77" dt="2020-11-26T14:43:50.014"/>
    <p1510:client id="{1234B75D-1F65-A711-2E7E-CCB80EB7EAC2}" v="76" dt="2020-11-27T11:09:44.786"/>
    <p1510:client id="{6AC0F7DE-6BD1-1674-C2DC-BC473579670E}" v="28" dt="2020-11-27T11:24:12.861"/>
    <p1510:client id="{6FBE45AF-0546-BA22-9C98-EAC76422710C}" v="249" dt="2020-11-26T08:48:54.404"/>
    <p1510:client id="{81BFC894-F491-ED8D-1B79-A1112632A9A3}" v="5" dt="2020-11-26T13:30:13.659"/>
    <p1510:client id="{A4307B18-4271-C3BB-2C52-C7EBD338FDFA}" v="485" dt="2020-11-26T10:48:17.906"/>
    <p1510:client id="{CD8E92B9-9DA0-DAEB-74FD-2EA3A3E6A024}" v="19" dt="2020-11-24T13:50:28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telo, Diana te" userId="S::sym002243@symbion-vo.nl::70a2d062-751d-422d-b35e-4d7a9a6b213d" providerId="AD" clId="Web-{6FBE45AF-0546-BA22-9C98-EAC76422710C}"/>
    <pc:docChg chg="modSld">
      <pc:chgData name="Lintelo, Diana te" userId="S::sym002243@symbion-vo.nl::70a2d062-751d-422d-b35e-4d7a9a6b213d" providerId="AD" clId="Web-{6FBE45AF-0546-BA22-9C98-EAC76422710C}" dt="2020-11-26T08:46:22.200" v="242"/>
      <pc:docMkLst>
        <pc:docMk/>
      </pc:docMkLst>
      <pc:sldChg chg="modSp">
        <pc:chgData name="Lintelo, Diana te" userId="S::sym002243@symbion-vo.nl::70a2d062-751d-422d-b35e-4d7a9a6b213d" providerId="AD" clId="Web-{6FBE45AF-0546-BA22-9C98-EAC76422710C}" dt="2020-11-26T08:42:54.823" v="221"/>
        <pc:sldMkLst>
          <pc:docMk/>
          <pc:sldMk cId="3926930229" sldId="259"/>
        </pc:sldMkLst>
        <pc:graphicFrameChg chg="mod modGraphic">
          <ac:chgData name="Lintelo, Diana te" userId="S::sym002243@symbion-vo.nl::70a2d062-751d-422d-b35e-4d7a9a6b213d" providerId="AD" clId="Web-{6FBE45AF-0546-BA22-9C98-EAC76422710C}" dt="2020-11-26T08:42:54.823" v="221"/>
          <ac:graphicFrameMkLst>
            <pc:docMk/>
            <pc:sldMk cId="3926930229" sldId="259"/>
            <ac:graphicFrameMk id="4" creationId="{00000000-0000-0000-0000-000000000000}"/>
          </ac:graphicFrameMkLst>
        </pc:graphicFrameChg>
      </pc:sldChg>
      <pc:sldChg chg="modSp">
        <pc:chgData name="Lintelo, Diana te" userId="S::sym002243@symbion-vo.nl::70a2d062-751d-422d-b35e-4d7a9a6b213d" providerId="AD" clId="Web-{6FBE45AF-0546-BA22-9C98-EAC76422710C}" dt="2020-11-26T08:46:22.200" v="242"/>
        <pc:sldMkLst>
          <pc:docMk/>
          <pc:sldMk cId="1774049722" sldId="262"/>
        </pc:sldMkLst>
        <pc:spChg chg="mod">
          <ac:chgData name="Lintelo, Diana te" userId="S::sym002243@symbion-vo.nl::70a2d062-751d-422d-b35e-4d7a9a6b213d" providerId="AD" clId="Web-{6FBE45AF-0546-BA22-9C98-EAC76422710C}" dt="2020-11-26T08:46:16.950" v="233" actId="20577"/>
          <ac:spMkLst>
            <pc:docMk/>
            <pc:sldMk cId="1774049722" sldId="262"/>
            <ac:spMk id="5" creationId="{00000000-0000-0000-0000-000000000000}"/>
          </ac:spMkLst>
        </pc:spChg>
        <pc:graphicFrameChg chg="mod modGraphic">
          <ac:chgData name="Lintelo, Diana te" userId="S::sym002243@symbion-vo.nl::70a2d062-751d-422d-b35e-4d7a9a6b213d" providerId="AD" clId="Web-{6FBE45AF-0546-BA22-9C98-EAC76422710C}" dt="2020-11-26T08:46:22.200" v="242"/>
          <ac:graphicFrameMkLst>
            <pc:docMk/>
            <pc:sldMk cId="1774049722" sldId="262"/>
            <ac:graphicFrameMk id="4" creationId="{00000000-0000-0000-0000-000000000000}"/>
          </ac:graphicFrameMkLst>
        </pc:graphicFrameChg>
      </pc:sldChg>
    </pc:docChg>
  </pc:docChgLst>
  <pc:docChgLst>
    <pc:chgData name="Goossens, Niels" userId="S::sym002321@symbion-vo.nl::5d26fd91-6118-4ebc-a7ef-b858976c2e6f" providerId="AD" clId="Web-{05544FD9-09FD-818F-FC2A-E5FF8E109AEB}"/>
    <pc:docChg chg="modSld">
      <pc:chgData name="Goossens, Niels" userId="S::sym002321@symbion-vo.nl::5d26fd91-6118-4ebc-a7ef-b858976c2e6f" providerId="AD" clId="Web-{05544FD9-09FD-818F-FC2A-E5FF8E109AEB}" dt="2020-11-26T14:43:50.014" v="75" actId="1076"/>
      <pc:docMkLst>
        <pc:docMk/>
      </pc:docMkLst>
      <pc:sldChg chg="addSp delSp modSp">
        <pc:chgData name="Goossens, Niels" userId="S::sym002321@symbion-vo.nl::5d26fd91-6118-4ebc-a7ef-b858976c2e6f" providerId="AD" clId="Web-{05544FD9-09FD-818F-FC2A-E5FF8E109AEB}" dt="2020-11-26T14:42:15.040" v="34"/>
        <pc:sldMkLst>
          <pc:docMk/>
          <pc:sldMk cId="2255738026" sldId="258"/>
        </pc:sldMkLst>
        <pc:spChg chg="add del mod">
          <ac:chgData name="Goossens, Niels" userId="S::sym002321@symbion-vo.nl::5d26fd91-6118-4ebc-a7ef-b858976c2e6f" providerId="AD" clId="Web-{05544FD9-09FD-818F-FC2A-E5FF8E109AEB}" dt="2020-11-26T14:42:15.040" v="34"/>
          <ac:spMkLst>
            <pc:docMk/>
            <pc:sldMk cId="2255738026" sldId="258"/>
            <ac:spMk id="3" creationId="{5D33671A-22AB-4E71-BB0E-0F7A782ED17F}"/>
          </ac:spMkLst>
        </pc:spChg>
        <pc:spChg chg="add del mod">
          <ac:chgData name="Goossens, Niels" userId="S::sym002321@symbion-vo.nl::5d26fd91-6118-4ebc-a7ef-b858976c2e6f" providerId="AD" clId="Web-{05544FD9-09FD-818F-FC2A-E5FF8E109AEB}" dt="2020-11-26T14:41:48.523" v="5"/>
          <ac:spMkLst>
            <pc:docMk/>
            <pc:sldMk cId="2255738026" sldId="258"/>
            <ac:spMk id="5" creationId="{45ACCBC7-D3BA-4B8C-B5AB-6B8831C143FA}"/>
          </ac:spMkLst>
        </pc:spChg>
      </pc:sldChg>
      <pc:sldChg chg="modSp">
        <pc:chgData name="Goossens, Niels" userId="S::sym002321@symbion-vo.nl::5d26fd91-6118-4ebc-a7ef-b858976c2e6f" providerId="AD" clId="Web-{05544FD9-09FD-818F-FC2A-E5FF8E109AEB}" dt="2020-11-26T14:43:50.014" v="75" actId="1076"/>
        <pc:sldMkLst>
          <pc:docMk/>
          <pc:sldMk cId="4245311096" sldId="261"/>
        </pc:sldMkLst>
        <pc:spChg chg="mod">
          <ac:chgData name="Goossens, Niels" userId="S::sym002321@symbion-vo.nl::5d26fd91-6118-4ebc-a7ef-b858976c2e6f" providerId="AD" clId="Web-{05544FD9-09FD-818F-FC2A-E5FF8E109AEB}" dt="2020-11-26T14:43:50.014" v="75" actId="1076"/>
          <ac:spMkLst>
            <pc:docMk/>
            <pc:sldMk cId="4245311096" sldId="261"/>
            <ac:spMk id="2" creationId="{00000000-0000-0000-0000-000000000000}"/>
          </ac:spMkLst>
        </pc:spChg>
        <pc:spChg chg="mod">
          <ac:chgData name="Goossens, Niels" userId="S::sym002321@symbion-vo.nl::5d26fd91-6118-4ebc-a7ef-b858976c2e6f" providerId="AD" clId="Web-{05544FD9-09FD-818F-FC2A-E5FF8E109AEB}" dt="2020-11-26T14:43:44.826" v="74" actId="1076"/>
          <ac:spMkLst>
            <pc:docMk/>
            <pc:sldMk cId="4245311096" sldId="261"/>
            <ac:spMk id="3" creationId="{00000000-0000-0000-0000-000000000000}"/>
          </ac:spMkLst>
        </pc:spChg>
      </pc:sldChg>
      <pc:sldChg chg="modSp">
        <pc:chgData name="Goossens, Niels" userId="S::sym002321@symbion-vo.nl::5d26fd91-6118-4ebc-a7ef-b858976c2e6f" providerId="AD" clId="Web-{05544FD9-09FD-818F-FC2A-E5FF8E109AEB}" dt="2020-11-26T14:42:59.996" v="49" actId="20577"/>
        <pc:sldMkLst>
          <pc:docMk/>
          <pc:sldMk cId="1476024567" sldId="263"/>
        </pc:sldMkLst>
        <pc:spChg chg="mod">
          <ac:chgData name="Goossens, Niels" userId="S::sym002321@symbion-vo.nl::5d26fd91-6118-4ebc-a7ef-b858976c2e6f" providerId="AD" clId="Web-{05544FD9-09FD-818F-FC2A-E5FF8E109AEB}" dt="2020-11-26T14:42:59.996" v="49" actId="20577"/>
          <ac:spMkLst>
            <pc:docMk/>
            <pc:sldMk cId="1476024567" sldId="263"/>
            <ac:spMk id="3" creationId="{00000000-0000-0000-0000-000000000000}"/>
          </ac:spMkLst>
        </pc:spChg>
      </pc:sldChg>
    </pc:docChg>
  </pc:docChgLst>
  <pc:docChgLst>
    <pc:chgData name="Lintelo, Diana te" userId="S::sym002243@symbion-vo.nl::70a2d062-751d-422d-b35e-4d7a9a6b213d" providerId="AD" clId="Web-{A4307B18-4271-C3BB-2C52-C7EBD338FDFA}"/>
    <pc:docChg chg="modSld">
      <pc:chgData name="Lintelo, Diana te" userId="S::sym002243@symbion-vo.nl::70a2d062-751d-422d-b35e-4d7a9a6b213d" providerId="AD" clId="Web-{A4307B18-4271-C3BB-2C52-C7EBD338FDFA}" dt="2020-11-26T10:48:17.906" v="484" actId="1076"/>
      <pc:docMkLst>
        <pc:docMk/>
      </pc:docMkLst>
      <pc:sldChg chg="modSp">
        <pc:chgData name="Lintelo, Diana te" userId="S::sym002243@symbion-vo.nl::70a2d062-751d-422d-b35e-4d7a9a6b213d" providerId="AD" clId="Web-{A4307B18-4271-C3BB-2C52-C7EBD338FDFA}" dt="2020-11-26T10:48:17.906" v="484" actId="1076"/>
        <pc:sldMkLst>
          <pc:docMk/>
          <pc:sldMk cId="1774049722" sldId="262"/>
        </pc:sldMkLst>
        <pc:spChg chg="mod">
          <ac:chgData name="Lintelo, Diana te" userId="S::sym002243@symbion-vo.nl::70a2d062-751d-422d-b35e-4d7a9a6b213d" providerId="AD" clId="Web-{A4307B18-4271-C3BB-2C52-C7EBD338FDFA}" dt="2020-11-26T10:47:37.561" v="481" actId="14100"/>
          <ac:spMkLst>
            <pc:docMk/>
            <pc:sldMk cId="1774049722" sldId="262"/>
            <ac:spMk id="5" creationId="{00000000-0000-0000-0000-000000000000}"/>
          </ac:spMkLst>
        </pc:spChg>
        <pc:spChg chg="mod">
          <ac:chgData name="Lintelo, Diana te" userId="S::sym002243@symbion-vo.nl::70a2d062-751d-422d-b35e-4d7a9a6b213d" providerId="AD" clId="Web-{A4307B18-4271-C3BB-2C52-C7EBD338FDFA}" dt="2020-11-26T10:48:17.906" v="484" actId="1076"/>
          <ac:spMkLst>
            <pc:docMk/>
            <pc:sldMk cId="1774049722" sldId="262"/>
            <ac:spMk id="6" creationId="{00000000-0000-0000-0000-000000000000}"/>
          </ac:spMkLst>
        </pc:spChg>
      </pc:sldChg>
    </pc:docChg>
  </pc:docChgLst>
  <pc:docChgLst>
    <pc:chgData name="Goossens, Niels" userId="S::sym002321@symbion-vo.nl::5d26fd91-6118-4ebc-a7ef-b858976c2e6f" providerId="AD" clId="Web-{1234B75D-1F65-A711-2E7E-CCB80EB7EAC2}"/>
    <pc:docChg chg="modSld">
      <pc:chgData name="Goossens, Niels" userId="S::sym002321@symbion-vo.nl::5d26fd91-6118-4ebc-a7ef-b858976c2e6f" providerId="AD" clId="Web-{1234B75D-1F65-A711-2E7E-CCB80EB7EAC2}" dt="2020-11-27T11:09:42.396" v="72" actId="20577"/>
      <pc:docMkLst>
        <pc:docMk/>
      </pc:docMkLst>
      <pc:sldChg chg="modSp delCm">
        <pc:chgData name="Goossens, Niels" userId="S::sym002321@symbion-vo.nl::5d26fd91-6118-4ebc-a7ef-b858976c2e6f" providerId="AD" clId="Web-{1234B75D-1F65-A711-2E7E-CCB80EB7EAC2}" dt="2020-11-27T11:09:40.771" v="70" actId="20577"/>
        <pc:sldMkLst>
          <pc:docMk/>
          <pc:sldMk cId="2255738026" sldId="258"/>
        </pc:sldMkLst>
        <pc:spChg chg="mod">
          <ac:chgData name="Goossens, Niels" userId="S::sym002321@symbion-vo.nl::5d26fd91-6118-4ebc-a7ef-b858976c2e6f" providerId="AD" clId="Web-{1234B75D-1F65-A711-2E7E-CCB80EB7EAC2}" dt="2020-11-27T11:09:10.503" v="47" actId="1076"/>
          <ac:spMkLst>
            <pc:docMk/>
            <pc:sldMk cId="2255738026" sldId="258"/>
            <ac:spMk id="2" creationId="{00000000-0000-0000-0000-000000000000}"/>
          </ac:spMkLst>
        </pc:spChg>
        <pc:spChg chg="mod">
          <ac:chgData name="Goossens, Niels" userId="S::sym002321@symbion-vo.nl::5d26fd91-6118-4ebc-a7ef-b858976c2e6f" providerId="AD" clId="Web-{1234B75D-1F65-A711-2E7E-CCB80EB7EAC2}" dt="2020-11-27T11:09:40.771" v="70" actId="20577"/>
          <ac:spMkLst>
            <pc:docMk/>
            <pc:sldMk cId="2255738026" sldId="258"/>
            <ac:spMk id="4" creationId="{00000000-0000-0000-0000-000000000000}"/>
          </ac:spMkLst>
        </pc:spChg>
      </pc:sldChg>
      <pc:sldChg chg="addSp modSp">
        <pc:chgData name="Goossens, Niels" userId="S::sym002321@symbion-vo.nl::5d26fd91-6118-4ebc-a7ef-b858976c2e6f" providerId="AD" clId="Web-{1234B75D-1F65-A711-2E7E-CCB80EB7EAC2}" dt="2020-11-27T11:07:53.373" v="24" actId="1076"/>
        <pc:sldMkLst>
          <pc:docMk/>
          <pc:sldMk cId="1774049722" sldId="262"/>
        </pc:sldMkLst>
        <pc:spChg chg="mod">
          <ac:chgData name="Goossens, Niels" userId="S::sym002321@symbion-vo.nl::5d26fd91-6118-4ebc-a7ef-b858976c2e6f" providerId="AD" clId="Web-{1234B75D-1F65-A711-2E7E-CCB80EB7EAC2}" dt="2020-11-27T11:06:43.024" v="3" actId="1076"/>
          <ac:spMkLst>
            <pc:docMk/>
            <pc:sldMk cId="1774049722" sldId="262"/>
            <ac:spMk id="2" creationId="{00000000-0000-0000-0000-000000000000}"/>
          </ac:spMkLst>
        </pc:spChg>
        <pc:spChg chg="add mod">
          <ac:chgData name="Goossens, Niels" userId="S::sym002321@symbion-vo.nl::5d26fd91-6118-4ebc-a7ef-b858976c2e6f" providerId="AD" clId="Web-{1234B75D-1F65-A711-2E7E-CCB80EB7EAC2}" dt="2020-11-27T11:07:16.167" v="15" actId="1076"/>
          <ac:spMkLst>
            <pc:docMk/>
            <pc:sldMk cId="1774049722" sldId="262"/>
            <ac:spMk id="3" creationId="{331B3936-FA11-4EB9-828F-DB57F2037B48}"/>
          </ac:spMkLst>
        </pc:spChg>
        <pc:spChg chg="mod">
          <ac:chgData name="Goossens, Niels" userId="S::sym002321@symbion-vo.nl::5d26fd91-6118-4ebc-a7ef-b858976c2e6f" providerId="AD" clId="Web-{1234B75D-1F65-A711-2E7E-CCB80EB7EAC2}" dt="2020-11-27T11:07:34.356" v="20" actId="1076"/>
          <ac:spMkLst>
            <pc:docMk/>
            <pc:sldMk cId="1774049722" sldId="262"/>
            <ac:spMk id="5" creationId="{00000000-0000-0000-0000-000000000000}"/>
          </ac:spMkLst>
        </pc:spChg>
        <pc:spChg chg="mod">
          <ac:chgData name="Goossens, Niels" userId="S::sym002321@symbion-vo.nl::5d26fd91-6118-4ebc-a7ef-b858976c2e6f" providerId="AD" clId="Web-{1234B75D-1F65-A711-2E7E-CCB80EB7EAC2}" dt="2020-11-27T11:07:53.373" v="24" actId="1076"/>
          <ac:spMkLst>
            <pc:docMk/>
            <pc:sldMk cId="1774049722" sldId="262"/>
            <ac:spMk id="6" creationId="{00000000-0000-0000-0000-000000000000}"/>
          </ac:spMkLst>
        </pc:spChg>
        <pc:graphicFrameChg chg="mod">
          <ac:chgData name="Goossens, Niels" userId="S::sym002321@symbion-vo.nl::5d26fd91-6118-4ebc-a7ef-b858976c2e6f" providerId="AD" clId="Web-{1234B75D-1F65-A711-2E7E-CCB80EB7EAC2}" dt="2020-11-27T11:06:46.852" v="4" actId="1076"/>
          <ac:graphicFrameMkLst>
            <pc:docMk/>
            <pc:sldMk cId="1774049722" sldId="262"/>
            <ac:graphicFrameMk id="4" creationId="{00000000-0000-0000-0000-000000000000}"/>
          </ac:graphicFrameMkLst>
        </pc:graphicFrameChg>
      </pc:sldChg>
    </pc:docChg>
  </pc:docChgLst>
  <pc:docChgLst>
    <pc:chgData name="Thiele, Ilse" userId="S::sym002212@symbion-vo.nl::b8250302-b9e5-4bf3-a578-881f91dd564d" providerId="AD" clId="Web-{0486E222-FB6D-4E64-B14C-C82F86BDC224}"/>
    <pc:docChg chg="">
      <pc:chgData name="Thiele, Ilse" userId="S::sym002212@symbion-vo.nl::b8250302-b9e5-4bf3-a578-881f91dd564d" providerId="AD" clId="Web-{0486E222-FB6D-4E64-B14C-C82F86BDC224}" dt="2020-11-27T11:00:06.041" v="5"/>
      <pc:docMkLst>
        <pc:docMk/>
      </pc:docMkLst>
      <pc:sldChg chg="addCm">
        <pc:chgData name="Thiele, Ilse" userId="S::sym002212@symbion-vo.nl::b8250302-b9e5-4bf3-a578-881f91dd564d" providerId="AD" clId="Web-{0486E222-FB6D-4E64-B14C-C82F86BDC224}" dt="2020-11-27T10:56:54.320" v="4"/>
        <pc:sldMkLst>
          <pc:docMk/>
          <pc:sldMk cId="2255738026" sldId="258"/>
        </pc:sldMkLst>
      </pc:sldChg>
      <pc:sldChg chg="addCm">
        <pc:chgData name="Thiele, Ilse" userId="S::sym002212@symbion-vo.nl::b8250302-b9e5-4bf3-a578-881f91dd564d" providerId="AD" clId="Web-{0486E222-FB6D-4E64-B14C-C82F86BDC224}" dt="2020-11-27T10:55:34.241" v="3"/>
        <pc:sldMkLst>
          <pc:docMk/>
          <pc:sldMk cId="4245311096" sldId="261"/>
        </pc:sldMkLst>
      </pc:sldChg>
      <pc:sldChg chg="addCm">
        <pc:chgData name="Thiele, Ilse" userId="S::sym002212@symbion-vo.nl::b8250302-b9e5-4bf3-a578-881f91dd564d" providerId="AD" clId="Web-{0486E222-FB6D-4E64-B14C-C82F86BDC224}" dt="2020-11-27T11:00:06.041" v="5"/>
        <pc:sldMkLst>
          <pc:docMk/>
          <pc:sldMk cId="1476024567" sldId="263"/>
        </pc:sldMkLst>
      </pc:sldChg>
    </pc:docChg>
  </pc:docChgLst>
  <pc:docChgLst>
    <pc:chgData name="Lintelo, Diana te" userId="S::sym002243@symbion-vo.nl::70a2d062-751d-422d-b35e-4d7a9a6b213d" providerId="AD" clId="Web-{CD8E92B9-9DA0-DAEB-74FD-2EA3A3E6A024}"/>
    <pc:docChg chg="modSld">
      <pc:chgData name="Lintelo, Diana te" userId="S::sym002243@symbion-vo.nl::70a2d062-751d-422d-b35e-4d7a9a6b213d" providerId="AD" clId="Web-{CD8E92B9-9DA0-DAEB-74FD-2EA3A3E6A024}" dt="2020-11-24T13:50:28.089" v="17" actId="20577"/>
      <pc:docMkLst>
        <pc:docMk/>
      </pc:docMkLst>
      <pc:sldChg chg="modSp">
        <pc:chgData name="Lintelo, Diana te" userId="S::sym002243@symbion-vo.nl::70a2d062-751d-422d-b35e-4d7a9a6b213d" providerId="AD" clId="Web-{CD8E92B9-9DA0-DAEB-74FD-2EA3A3E6A024}" dt="2020-11-24T13:48:12.164" v="12" actId="20577"/>
        <pc:sldMkLst>
          <pc:docMk/>
          <pc:sldMk cId="1774049722" sldId="262"/>
        </pc:sldMkLst>
        <pc:spChg chg="mod">
          <ac:chgData name="Lintelo, Diana te" userId="S::sym002243@symbion-vo.nl::70a2d062-751d-422d-b35e-4d7a9a6b213d" providerId="AD" clId="Web-{CD8E92B9-9DA0-DAEB-74FD-2EA3A3E6A024}" dt="2020-11-24T13:48:12.164" v="12" actId="20577"/>
          <ac:spMkLst>
            <pc:docMk/>
            <pc:sldMk cId="1774049722" sldId="262"/>
            <ac:spMk id="6" creationId="{00000000-0000-0000-0000-000000000000}"/>
          </ac:spMkLst>
        </pc:spChg>
      </pc:sldChg>
      <pc:sldChg chg="modSp">
        <pc:chgData name="Lintelo, Diana te" userId="S::sym002243@symbion-vo.nl::70a2d062-751d-422d-b35e-4d7a9a6b213d" providerId="AD" clId="Web-{CD8E92B9-9DA0-DAEB-74FD-2EA3A3E6A024}" dt="2020-11-24T13:50:22.855" v="15" actId="20577"/>
        <pc:sldMkLst>
          <pc:docMk/>
          <pc:sldMk cId="1476024567" sldId="263"/>
        </pc:sldMkLst>
        <pc:spChg chg="mod">
          <ac:chgData name="Lintelo, Diana te" userId="S::sym002243@symbion-vo.nl::70a2d062-751d-422d-b35e-4d7a9a6b213d" providerId="AD" clId="Web-{CD8E92B9-9DA0-DAEB-74FD-2EA3A3E6A024}" dt="2020-11-24T13:50:22.855" v="15" actId="20577"/>
          <ac:spMkLst>
            <pc:docMk/>
            <pc:sldMk cId="1476024567" sldId="263"/>
            <ac:spMk id="3" creationId="{00000000-0000-0000-0000-000000000000}"/>
          </ac:spMkLst>
        </pc:spChg>
      </pc:sldChg>
    </pc:docChg>
  </pc:docChgLst>
  <pc:docChgLst>
    <pc:chgData name="Goossens, Niels" userId="S::sym002321@symbion-vo.nl::5d26fd91-6118-4ebc-a7ef-b858976c2e6f" providerId="AD" clId="Web-{81BFC894-F491-ED8D-1B79-A1112632A9A3}"/>
    <pc:docChg chg="modSld">
      <pc:chgData name="Goossens, Niels" userId="S::sym002321@symbion-vo.nl::5d26fd91-6118-4ebc-a7ef-b858976c2e6f" providerId="AD" clId="Web-{81BFC894-F491-ED8D-1B79-A1112632A9A3}" dt="2020-11-26T13:30:13.659" v="4" actId="20577"/>
      <pc:docMkLst>
        <pc:docMk/>
      </pc:docMkLst>
      <pc:sldChg chg="modSp">
        <pc:chgData name="Goossens, Niels" userId="S::sym002321@symbion-vo.nl::5d26fd91-6118-4ebc-a7ef-b858976c2e6f" providerId="AD" clId="Web-{81BFC894-F491-ED8D-1B79-A1112632A9A3}" dt="2020-11-26T13:30:12.706" v="2" actId="20577"/>
        <pc:sldMkLst>
          <pc:docMk/>
          <pc:sldMk cId="1774049722" sldId="262"/>
        </pc:sldMkLst>
        <pc:spChg chg="mod">
          <ac:chgData name="Goossens, Niels" userId="S::sym002321@symbion-vo.nl::5d26fd91-6118-4ebc-a7ef-b858976c2e6f" providerId="AD" clId="Web-{81BFC894-F491-ED8D-1B79-A1112632A9A3}" dt="2020-11-26T13:30:12.706" v="2" actId="20577"/>
          <ac:spMkLst>
            <pc:docMk/>
            <pc:sldMk cId="1774049722" sldId="262"/>
            <ac:spMk id="6" creationId="{00000000-0000-0000-0000-000000000000}"/>
          </ac:spMkLst>
        </pc:spChg>
      </pc:sldChg>
    </pc:docChg>
  </pc:docChgLst>
  <pc:docChgLst>
    <pc:chgData name="Goossens, Niels" userId="S::sym002321@symbion-vo.nl::5d26fd91-6118-4ebc-a7ef-b858976c2e6f" providerId="AD" clId="Web-{6AC0F7DE-6BD1-1674-C2DC-BC473579670E}"/>
    <pc:docChg chg="modSld">
      <pc:chgData name="Goossens, Niels" userId="S::sym002321@symbion-vo.nl::5d26fd91-6118-4ebc-a7ef-b858976c2e6f" providerId="AD" clId="Web-{6AC0F7DE-6BD1-1674-C2DC-BC473579670E}" dt="2020-11-27T11:24:12.861" v="25" actId="20577"/>
      <pc:docMkLst>
        <pc:docMk/>
      </pc:docMkLst>
      <pc:sldChg chg="modSp delCm">
        <pc:chgData name="Goossens, Niels" userId="S::sym002321@symbion-vo.nl::5d26fd91-6118-4ebc-a7ef-b858976c2e6f" providerId="AD" clId="Web-{6AC0F7DE-6BD1-1674-C2DC-BC473579670E}" dt="2020-11-27T11:23:38.704" v="17"/>
        <pc:sldMkLst>
          <pc:docMk/>
          <pc:sldMk cId="4245311096" sldId="261"/>
        </pc:sldMkLst>
        <pc:spChg chg="mod">
          <ac:chgData name="Goossens, Niels" userId="S::sym002321@symbion-vo.nl::5d26fd91-6118-4ebc-a7ef-b858976c2e6f" providerId="AD" clId="Web-{6AC0F7DE-6BD1-1674-C2DC-BC473579670E}" dt="2020-11-27T11:23:36.157" v="15" actId="20577"/>
          <ac:spMkLst>
            <pc:docMk/>
            <pc:sldMk cId="4245311096" sldId="261"/>
            <ac:spMk id="3" creationId="{00000000-0000-0000-0000-000000000000}"/>
          </ac:spMkLst>
        </pc:spChg>
      </pc:sldChg>
      <pc:sldChg chg="modSp delCm">
        <pc:chgData name="Goossens, Niels" userId="S::sym002321@symbion-vo.nl::5d26fd91-6118-4ebc-a7ef-b858976c2e6f" providerId="AD" clId="Web-{6AC0F7DE-6BD1-1674-C2DC-BC473579670E}" dt="2020-11-27T11:24:12.861" v="24" actId="20577"/>
        <pc:sldMkLst>
          <pc:docMk/>
          <pc:sldMk cId="1476024567" sldId="263"/>
        </pc:sldMkLst>
        <pc:spChg chg="mod">
          <ac:chgData name="Goossens, Niels" userId="S::sym002321@symbion-vo.nl::5d26fd91-6118-4ebc-a7ef-b858976c2e6f" providerId="AD" clId="Web-{6AC0F7DE-6BD1-1674-C2DC-BC473579670E}" dt="2020-11-27T11:24:12.861" v="24" actId="20577"/>
          <ac:spMkLst>
            <pc:docMk/>
            <pc:sldMk cId="1476024567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061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87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93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906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60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1622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35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361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220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72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32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226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358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25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62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91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56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BAFFD67-E6C9-4874-9799-F28AB17CA089}" type="datetimeFigureOut">
              <a:rPr lang="nl-NL" smtClean="0"/>
              <a:t>4-12-2020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1579D32-934A-48F4-A578-DC3358F6F2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74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3fZaBku8LI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850" y="508587"/>
            <a:ext cx="9966960" cy="3035808"/>
          </a:xfrm>
        </p:spPr>
        <p:txBody>
          <a:bodyPr/>
          <a:lstStyle/>
          <a:p>
            <a:pPr algn="ctr"/>
            <a:r>
              <a:rPr lang="nl-NL" dirty="0"/>
              <a:t>Opleiding Magazijn/Logistiek</a:t>
            </a:r>
          </a:p>
        </p:txBody>
      </p:sp>
      <p:pic>
        <p:nvPicPr>
          <p:cNvPr id="3" name="Picture 2" descr="Topteam Logistiek van start met nieuwe leden en nieuwe agenda -  LogistiekPro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071">
            <a:off x="275648" y="5015933"/>
            <a:ext cx="1879319" cy="105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ofessional Loading Docks | Altech Do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429">
            <a:off x="8008681" y="4530078"/>
            <a:ext cx="2448649" cy="108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d Mensen Met De Hand Vrachtwagen En Pakketten. 3d Beeld. Geïsoleerde Witte  Achtergrond Royalty-Vrije Foto, Plaatjes, Beelden En Stock Fotografie.  Image 35967889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538">
            <a:off x="2350290" y="4897562"/>
            <a:ext cx="1437333" cy="10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F Handheld Scanners | Bastian Solutions | Bastian Solu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373">
            <a:off x="5174600" y="4692074"/>
            <a:ext cx="2609781" cy="107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1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063" y="564083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Waarom Kiezen voor magazijn/logistiek?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3"/>
          </p:nvPr>
        </p:nvSpPr>
        <p:spPr>
          <a:xfrm>
            <a:off x="704501" y="2527870"/>
            <a:ext cx="10394707" cy="3311189"/>
          </a:xfrm>
        </p:spPr>
        <p:txBody>
          <a:bodyPr>
            <a:normAutofit/>
          </a:bodyPr>
          <a:lstStyle/>
          <a:p>
            <a:pPr algn="ctr"/>
            <a:r>
              <a:rPr lang="nl-NL" sz="1700" dirty="0">
                <a:latin typeface="Book Antiqua" panose="02040602050305030304" pitchFamily="18" charset="0"/>
              </a:rPr>
              <a:t>Vanwege een gunstige ligging aan de A12 vlak bij de grens van Duitsland.</a:t>
            </a:r>
          </a:p>
          <a:p>
            <a:pPr algn="ctr"/>
            <a:endParaRPr lang="nl-NL" sz="1700" dirty="0">
              <a:latin typeface="Book Antiqua" panose="02040602050305030304" pitchFamily="18" charset="0"/>
            </a:endParaRPr>
          </a:p>
          <a:p>
            <a:pPr algn="ctr"/>
            <a:r>
              <a:rPr lang="nl-NL" sz="1700" dirty="0">
                <a:latin typeface="Book Antiqua" panose="02040602050305030304" pitchFamily="18" charset="0"/>
              </a:rPr>
              <a:t>In de regio de Liemers zijn veel logistieke bedrijven gevestigd.</a:t>
            </a:r>
          </a:p>
          <a:p>
            <a:pPr algn="ctr"/>
            <a:endParaRPr lang="nl-NL" sz="1700" dirty="0">
              <a:latin typeface="Book Antiqua" panose="02040602050305030304" pitchFamily="18" charset="0"/>
            </a:endParaRPr>
          </a:p>
          <a:p>
            <a:pPr algn="ctr"/>
            <a:r>
              <a:rPr lang="nl-NL" sz="1700" dirty="0">
                <a:latin typeface="Book Antiqua"/>
              </a:rPr>
              <a:t>Ruim aanbod aan stageplekken (met uitzicht op werk bij goed functioneren).</a:t>
            </a:r>
          </a:p>
          <a:p>
            <a:pPr algn="ctr"/>
            <a:endParaRPr lang="nl-NL" sz="1700" dirty="0">
              <a:latin typeface="Book Antiqua" panose="02040602050305030304" pitchFamily="18" charset="0"/>
            </a:endParaRPr>
          </a:p>
          <a:p>
            <a:pPr algn="ctr"/>
            <a:endParaRPr lang="nl-NL" sz="1700" dirty="0">
              <a:latin typeface="Book Antiqua" panose="02040602050305030304" pitchFamily="18" charset="0"/>
            </a:endParaRPr>
          </a:p>
        </p:txBody>
      </p:sp>
      <p:pic>
        <p:nvPicPr>
          <p:cNvPr id="3" name="Presentatie Logistiek Dia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77463" y="681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38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Wat kun je verwachten?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517913"/>
              </p:ext>
            </p:extLst>
          </p:nvPr>
        </p:nvGraphicFramePr>
        <p:xfrm>
          <a:off x="685800" y="2063750"/>
          <a:ext cx="103949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val="1385499245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val="2637721405"/>
                    </a:ext>
                  </a:extLst>
                </a:gridCol>
              </a:tblGrid>
              <a:tr h="277437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Magazijn SVA1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Logistiek SVA2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346186"/>
                  </a:ext>
                </a:extLst>
              </a:tr>
              <a:tr h="277437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Opleiding van een jaar.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Opleiding van een jaar.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52085"/>
                  </a:ext>
                </a:extLst>
              </a:tr>
              <a:tr h="277437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Examen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doen op school.</a:t>
                      </a:r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Examen doen op je stageplek.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75524"/>
                  </a:ext>
                </a:extLst>
              </a:tr>
              <a:tr h="277437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Theorie met bijbehorende opdrachten.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/>
                        </a:rPr>
                        <a:t>Theorie met</a:t>
                      </a:r>
                      <a:r>
                        <a:rPr lang="nl-NL" baseline="0" dirty="0">
                          <a:latin typeface="Book Antiqua"/>
                        </a:rPr>
                        <a:t>  </a:t>
                      </a:r>
                      <a:r>
                        <a:rPr lang="nl-NL" sz="1800" b="0" i="0" u="none" strike="noStrike" baseline="0" noProof="0" dirty="0">
                          <a:latin typeface="Book Antiqua"/>
                        </a:rPr>
                        <a:t>school- en stage</a:t>
                      </a:r>
                      <a:r>
                        <a:rPr lang="nl-NL" baseline="0" dirty="0">
                          <a:latin typeface="Book Antiqua"/>
                        </a:rPr>
                        <a:t>opdrachten.</a:t>
                      </a:r>
                      <a:endParaRPr lang="nl-NL" dirty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01474"/>
                  </a:ext>
                </a:extLst>
              </a:tr>
              <a:tr h="277437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/>
                        </a:rPr>
                        <a:t>Praktische</a:t>
                      </a:r>
                      <a:r>
                        <a:rPr lang="nl-NL" baseline="0" dirty="0">
                          <a:latin typeface="Book Antiqua"/>
                        </a:rPr>
                        <a:t> opleiding met een stukje theorie.</a:t>
                      </a:r>
                      <a:endParaRPr lang="nl-NL" dirty="0">
                        <a:latin typeface="Book Antiqu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l-NL" dirty="0">
                          <a:latin typeface="Book Antiqua"/>
                        </a:rPr>
                        <a:t>Koppeling lesstof en ervaring op stage.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50959"/>
                  </a:ext>
                </a:extLst>
              </a:tr>
              <a:tr h="277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Book Antiqua" panose="02040602050305030304" pitchFamily="18" charset="0"/>
                        </a:rPr>
                        <a:t>Geen stageplek nodig in een magazijn.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Een stageplek in de logistiek is noodzakelijk.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707499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83269" y="4763435"/>
            <a:ext cx="1152430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700" dirty="0">
                <a:latin typeface="Book Antiqua" panose="02040602050305030304" pitchFamily="18" charset="0"/>
              </a:rPr>
              <a:t>Iedere leerling die Logistiek SVA2 wil doen moet vooraf een SVA1 opleiding behaald hebben (bijvoorbeeld Magazijn).</a:t>
            </a:r>
          </a:p>
        </p:txBody>
      </p:sp>
      <p:pic>
        <p:nvPicPr>
          <p:cNvPr id="3" name="Presentatie Logistiek Dia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1150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30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1" y="159552"/>
            <a:ext cx="10396882" cy="1151965"/>
          </a:xfrm>
        </p:spPr>
        <p:txBody>
          <a:bodyPr/>
          <a:lstStyle/>
          <a:p>
            <a:pPr algn="ctr"/>
            <a:r>
              <a:rPr lang="nl-NL" dirty="0"/>
              <a:t>Wie ben jij?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87976" y="1790426"/>
            <a:ext cx="10394707" cy="3311189"/>
          </a:xfrm>
        </p:spPr>
        <p:txBody>
          <a:bodyPr>
            <a:noAutofit/>
          </a:bodyPr>
          <a:lstStyle/>
          <a:p>
            <a:pPr algn="ctr"/>
            <a:r>
              <a:rPr lang="nl-NL" sz="1400" dirty="0">
                <a:latin typeface="Book Antiqua" panose="02040602050305030304" pitchFamily="18" charset="0"/>
              </a:rPr>
              <a:t>Ik kan goed samenwerken en overleggen.</a:t>
            </a:r>
          </a:p>
          <a:p>
            <a:pPr algn="ctr"/>
            <a:endParaRPr lang="nl-NL" sz="800" dirty="0">
              <a:latin typeface="Book Antiqua" panose="02040602050305030304" pitchFamily="18" charset="0"/>
            </a:endParaRPr>
          </a:p>
          <a:p>
            <a:pPr algn="ctr"/>
            <a:r>
              <a:rPr lang="nl-NL" sz="1400" dirty="0">
                <a:latin typeface="Book Antiqua" panose="02040602050305030304" pitchFamily="18" charset="0"/>
              </a:rPr>
              <a:t>Ik ben klantvriendelijk.</a:t>
            </a:r>
          </a:p>
          <a:p>
            <a:pPr algn="ctr"/>
            <a:endParaRPr lang="nl-NL" sz="800" dirty="0">
              <a:latin typeface="Book Antiqua" panose="02040602050305030304" pitchFamily="18" charset="0"/>
            </a:endParaRPr>
          </a:p>
          <a:p>
            <a:pPr algn="ctr"/>
            <a:r>
              <a:rPr lang="nl-NL" sz="1400" dirty="0">
                <a:latin typeface="Book Antiqua" panose="02040602050305030304" pitchFamily="18" charset="0"/>
              </a:rPr>
              <a:t>Ik kan goed luisteren.</a:t>
            </a:r>
          </a:p>
          <a:p>
            <a:pPr algn="ctr"/>
            <a:endParaRPr lang="nl-NL" sz="800" dirty="0">
              <a:latin typeface="Book Antiqua" panose="02040602050305030304" pitchFamily="18" charset="0"/>
            </a:endParaRPr>
          </a:p>
          <a:p>
            <a:pPr algn="ctr"/>
            <a:r>
              <a:rPr lang="nl-NL" sz="1400" dirty="0">
                <a:latin typeface="Book Antiqua" panose="02040602050305030304" pitchFamily="18" charset="0"/>
              </a:rPr>
              <a:t>Ik werk netjes en nauwkeurig.</a:t>
            </a:r>
          </a:p>
          <a:p>
            <a:pPr algn="ctr"/>
            <a:endParaRPr lang="nl-NL" sz="800" dirty="0">
              <a:latin typeface="Book Antiqua" panose="02040602050305030304" pitchFamily="18" charset="0"/>
            </a:endParaRPr>
          </a:p>
          <a:p>
            <a:pPr algn="ctr"/>
            <a:r>
              <a:rPr lang="nl-NL" sz="1400" dirty="0">
                <a:latin typeface="Book Antiqua" panose="02040602050305030304" pitchFamily="18" charset="0"/>
              </a:rPr>
              <a:t>Ik kan goed omgaan met kritiek</a:t>
            </a:r>
            <a:r>
              <a:rPr lang="nl-NL" sz="1400" dirty="0" smtClean="0">
                <a:latin typeface="Book Antiqua" panose="02040602050305030304" pitchFamily="18" charset="0"/>
              </a:rPr>
              <a:t>.</a:t>
            </a:r>
          </a:p>
          <a:p>
            <a:pPr algn="ctr"/>
            <a:endParaRPr lang="nl-NL" sz="800" dirty="0">
              <a:latin typeface="Book Antiqua" panose="02040602050305030304" pitchFamily="18" charset="0"/>
            </a:endParaRPr>
          </a:p>
          <a:p>
            <a:pPr algn="ctr"/>
            <a:r>
              <a:rPr lang="nl-NL" sz="1400" dirty="0" smtClean="0">
                <a:latin typeface="Book Antiqua" panose="02040602050305030304" pitchFamily="18" charset="0"/>
              </a:rPr>
              <a:t>Ik kan goed zelfstandig werken.</a:t>
            </a:r>
            <a:endParaRPr lang="nl-NL" sz="1400" dirty="0">
              <a:latin typeface="Book Antiqua" panose="02040602050305030304" pitchFamily="18" charset="0"/>
            </a:endParaRPr>
          </a:p>
        </p:txBody>
      </p:sp>
      <p:pic>
        <p:nvPicPr>
          <p:cNvPr id="4" name="Afbeelding 3" descr="Afbeeldingsresultaat voor heftruck illustration"/>
          <p:cNvPicPr/>
          <p:nvPr/>
        </p:nvPicPr>
        <p:blipFill rotWithShape="1"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24377" r="7673" b="-24377"/>
          <a:stretch/>
        </p:blipFill>
        <p:spPr bwMode="auto">
          <a:xfrm>
            <a:off x="8920711" y="2526514"/>
            <a:ext cx="2024380" cy="2096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 descr="Afbeeldingsresultaat voor heftruck illustration"/>
          <p:cNvPicPr/>
          <p:nvPr/>
        </p:nvPicPr>
        <p:blipFill rotWithShape="1"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t="24377" r="7673" b="-24377"/>
          <a:stretch/>
        </p:blipFill>
        <p:spPr bwMode="auto">
          <a:xfrm>
            <a:off x="769620" y="2526513"/>
            <a:ext cx="2024380" cy="20961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resentatie Logistiek Dia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5491" y="7019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2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911" y="570978"/>
            <a:ext cx="10396882" cy="1151965"/>
          </a:xfrm>
        </p:spPr>
        <p:txBody>
          <a:bodyPr/>
          <a:lstStyle/>
          <a:p>
            <a:pPr algn="ctr"/>
            <a:r>
              <a:rPr lang="nl-NL" dirty="0"/>
              <a:t>Voorwaarden?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-139260" y="1719558"/>
            <a:ext cx="11853192" cy="3311189"/>
          </a:xfrm>
        </p:spPr>
        <p:txBody>
          <a:bodyPr>
            <a:normAutofit/>
          </a:bodyPr>
          <a:lstStyle/>
          <a:p>
            <a:pPr algn="ctr"/>
            <a:r>
              <a:rPr lang="nl-NL" sz="1500" dirty="0">
                <a:latin typeface="Book Antiqua"/>
              </a:rPr>
              <a:t>Je hebt de meesterproef goed uitgevoerd in leerjaar 3 voor het gekozen vak.</a:t>
            </a:r>
          </a:p>
          <a:p>
            <a:pPr algn="ctr"/>
            <a:r>
              <a:rPr lang="nl-NL" sz="1500" dirty="0">
                <a:latin typeface="Book Antiqua"/>
              </a:rPr>
              <a:t>De opleiding Logistiek SVA2 kan alleen gekozen worden na het behalen van een SVA1 opleiding.</a:t>
            </a:r>
          </a:p>
          <a:p>
            <a:pPr algn="ctr"/>
            <a:r>
              <a:rPr lang="nl-NL" sz="1500" dirty="0">
                <a:latin typeface="Book Antiqua"/>
              </a:rPr>
              <a:t>Je loopt stage in een winkel, magazijn, transportbedrijf of groothandel.</a:t>
            </a:r>
          </a:p>
          <a:p>
            <a:pPr algn="ctr"/>
            <a:r>
              <a:rPr lang="nl-NL" sz="1500" dirty="0">
                <a:latin typeface="Book Antiqua"/>
              </a:rPr>
              <a:t>Een aanwezigheidsplicht van 80% gedurende het hele schooljaar om examen te kunnen doen.</a:t>
            </a:r>
          </a:p>
          <a:p>
            <a:pPr algn="ctr"/>
            <a:endParaRPr lang="nl-NL" sz="1700" dirty="0">
              <a:latin typeface="Book Antiqua" panose="02040602050305030304" pitchFamily="18" charset="0"/>
            </a:endParaRPr>
          </a:p>
        </p:txBody>
      </p:sp>
      <p:pic>
        <p:nvPicPr>
          <p:cNvPr id="4" name="Presentatie Logistiek Dia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89962" y="842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363" y="247389"/>
            <a:ext cx="10396882" cy="1151965"/>
          </a:xfrm>
        </p:spPr>
        <p:txBody>
          <a:bodyPr/>
          <a:lstStyle/>
          <a:p>
            <a:pPr algn="ctr"/>
            <a:r>
              <a:rPr lang="nl-NL" dirty="0"/>
              <a:t>Welke keuzes kun je maken?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3242806"/>
              </p:ext>
            </p:extLst>
          </p:nvPr>
        </p:nvGraphicFramePr>
        <p:xfrm>
          <a:off x="570830" y="1349295"/>
          <a:ext cx="1051185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9426">
                  <a:extLst>
                    <a:ext uri="{9D8B030D-6E8A-4147-A177-3AD203B41FA5}">
                      <a16:colId xmlns:a16="http://schemas.microsoft.com/office/drawing/2014/main" val="2649138190"/>
                    </a:ext>
                  </a:extLst>
                </a:gridCol>
                <a:gridCol w="3398982">
                  <a:extLst>
                    <a:ext uri="{9D8B030D-6E8A-4147-A177-3AD203B41FA5}">
                      <a16:colId xmlns:a16="http://schemas.microsoft.com/office/drawing/2014/main" val="3873874037"/>
                    </a:ext>
                  </a:extLst>
                </a:gridCol>
                <a:gridCol w="4093445">
                  <a:extLst>
                    <a:ext uri="{9D8B030D-6E8A-4147-A177-3AD203B41FA5}">
                      <a16:colId xmlns:a16="http://schemas.microsoft.com/office/drawing/2014/main" val="1963839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 In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l</a:t>
                      </a:r>
                      <a:r>
                        <a:rPr lang="nl-NL" dirty="0">
                          <a:latin typeface="Book Antiqua" panose="02040602050305030304" pitchFamily="18" charset="0"/>
                        </a:rPr>
                        <a:t>eerjaar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SVA1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in leerjaar 4 behaald?</a:t>
                      </a:r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SVA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2 behaald?</a:t>
                      </a:r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652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Detailhandel SVA1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Detailhandel SVA2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Book Antiqua"/>
                        </a:rPr>
                        <a:t>Een</a:t>
                      </a:r>
                      <a:r>
                        <a:rPr lang="nl-NL" baseline="0" dirty="0">
                          <a:latin typeface="Book Antiqua"/>
                        </a:rPr>
                        <a:t> opleiding naar keuze.</a:t>
                      </a:r>
                      <a:endParaRPr lang="nl-NL" dirty="0">
                        <a:latin typeface="Book Antiqu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3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Magazijn SVA1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Logistiek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SVA2</a:t>
                      </a:r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Een opleiding die nog niet behaald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is.</a:t>
                      </a:r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865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6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B-VCA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B-VCA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B-VCA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142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Heftruck (16</a:t>
                      </a:r>
                      <a:r>
                        <a:rPr lang="nl-NL" baseline="0" dirty="0">
                          <a:latin typeface="Book Antiqua" panose="02040602050305030304" pitchFamily="18" charset="0"/>
                        </a:rPr>
                        <a:t> jaar en ouder)</a:t>
                      </a:r>
                      <a:endParaRPr lang="nl-NL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Heftruck (16 jaar en ouder)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Book Antiqua" panose="02040602050305030304" pitchFamily="18" charset="0"/>
                        </a:rPr>
                        <a:t>Heftruck (16 jaar en ouder)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14421"/>
                  </a:ext>
                </a:extLst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665070" y="4462583"/>
            <a:ext cx="10501567" cy="3539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700" dirty="0">
                <a:latin typeface="Book Antiqua"/>
              </a:rPr>
              <a:t>Klik op de link om een indruk te krijgen van de werkzaamheden van een logistieke medewerker.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33466" y="4948401"/>
            <a:ext cx="611705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dirty="0">
                <a:latin typeface="Book Antiqua"/>
              </a:rPr>
              <a:t> </a:t>
            </a:r>
            <a:r>
              <a:rPr lang="nl-NL" dirty="0">
                <a:latin typeface="Book Antiqua"/>
                <a:hlinkClick r:id="rId4"/>
              </a:rPr>
              <a:t>https</a:t>
            </a:r>
            <a:r>
              <a:rPr lang="nl-NL" dirty="0">
                <a:latin typeface="Book Antiqua"/>
                <a:ea typeface="+mn-lt"/>
                <a:cs typeface="+mn-lt"/>
                <a:hlinkClick r:id="rId4"/>
              </a:rPr>
              <a:t>://www.youtube.com/watch?v=3fZaBku8LI4</a:t>
            </a:r>
            <a:endParaRPr lang="nl-NL" dirty="0">
              <a:latin typeface="Book Antiqua"/>
              <a:ea typeface="+mn-lt"/>
              <a:cs typeface="+mn-lt"/>
            </a:endParaRPr>
          </a:p>
          <a:p>
            <a:endParaRPr lang="nl-NL" dirty="0">
              <a:latin typeface="Book Antiqua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1B3936-FA11-4EB9-828F-DB57F2037B48}"/>
              </a:ext>
            </a:extLst>
          </p:cNvPr>
          <p:cNvSpPr txBox="1"/>
          <p:nvPr/>
        </p:nvSpPr>
        <p:spPr>
          <a:xfrm>
            <a:off x="663880" y="3816263"/>
            <a:ext cx="1087467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cap="all" dirty="0">
                <a:latin typeface="Book Antiqua"/>
              </a:rPr>
              <a:t>WIJ RADEN AAN OM DEZE OPLEIDINGEN TE COMBINEREN MET DE OPLEIDINGEN HEFTRUCK EN B-VCA GEZIEN DE VRAAG VAN BEDRIJVEN.</a:t>
            </a:r>
            <a:endParaRPr lang="nl-NL" dirty="0"/>
          </a:p>
        </p:txBody>
      </p:sp>
      <p:pic>
        <p:nvPicPr>
          <p:cNvPr id="7" name="Presentatie Logistiek Dia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2645" y="493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4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4358" y="344055"/>
            <a:ext cx="10396882" cy="1151965"/>
          </a:xfrm>
        </p:spPr>
        <p:txBody>
          <a:bodyPr/>
          <a:lstStyle/>
          <a:p>
            <a:pPr algn="ctr"/>
            <a:r>
              <a:rPr lang="nl-NL" dirty="0"/>
              <a:t>Geïnteresseerd?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21672" y="1856509"/>
            <a:ext cx="11342253" cy="363814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nl-NL" dirty="0">
                <a:latin typeface="Book Antiqua" panose="02040602050305030304" pitchFamily="18" charset="0"/>
              </a:rPr>
              <a:t>Laat je mentor </a:t>
            </a:r>
            <a:r>
              <a:rPr lang="nl-NL" b="1" dirty="0">
                <a:latin typeface="Book Antiqua" panose="02040602050305030304" pitchFamily="18" charset="0"/>
              </a:rPr>
              <a:t>weten</a:t>
            </a:r>
            <a:r>
              <a:rPr lang="nl-NL" dirty="0">
                <a:latin typeface="Book Antiqua" panose="02040602050305030304" pitchFamily="18" charset="0"/>
              </a:rPr>
              <a:t> dat je graag wilt </a:t>
            </a:r>
            <a:r>
              <a:rPr lang="nl-NL" b="1" dirty="0">
                <a:latin typeface="Book Antiqua" panose="02040602050305030304" pitchFamily="18" charset="0"/>
              </a:rPr>
              <a:t>deelnemen </a:t>
            </a:r>
            <a:r>
              <a:rPr lang="nl-NL" dirty="0">
                <a:latin typeface="Book Antiqua" panose="02040602050305030304" pitchFamily="18" charset="0"/>
              </a:rPr>
              <a:t>aan een Handel opleiding.</a:t>
            </a:r>
          </a:p>
          <a:p>
            <a:pPr algn="ctr"/>
            <a:endParaRPr lang="nl-NL" sz="1600" dirty="0">
              <a:latin typeface="Book Antiqua" panose="02040602050305030304" pitchFamily="18" charset="0"/>
            </a:endParaRPr>
          </a:p>
          <a:p>
            <a:pPr algn="ctr"/>
            <a:r>
              <a:rPr lang="nl-NL" dirty="0">
                <a:latin typeface="Book Antiqua"/>
              </a:rPr>
              <a:t>Indien er nog </a:t>
            </a:r>
            <a:r>
              <a:rPr lang="nl-NL" b="1" dirty="0">
                <a:latin typeface="Book Antiqua"/>
              </a:rPr>
              <a:t>vragen</a:t>
            </a:r>
            <a:r>
              <a:rPr lang="nl-NL" dirty="0">
                <a:latin typeface="Book Antiqua"/>
              </a:rPr>
              <a:t> zijn over de opleiding kun je dit </a:t>
            </a:r>
            <a:r>
              <a:rPr lang="nl-NL" b="1" dirty="0">
                <a:latin typeface="Book Antiqua"/>
              </a:rPr>
              <a:t>aangeven bij je mentor</a:t>
            </a:r>
            <a:r>
              <a:rPr lang="nl-NL" dirty="0">
                <a:latin typeface="Book Antiqua"/>
              </a:rPr>
              <a:t>.  Via de mentor komt de vraag terecht bij de juiste docent.</a:t>
            </a:r>
          </a:p>
          <a:p>
            <a:pPr algn="ctr"/>
            <a:endParaRPr lang="nl-NL" sz="1600" dirty="0">
              <a:latin typeface="Book Antiqua" panose="02040602050305030304" pitchFamily="18" charset="0"/>
            </a:endParaRPr>
          </a:p>
          <a:p>
            <a:pPr algn="ctr"/>
            <a:r>
              <a:rPr lang="nl-NL" dirty="0">
                <a:latin typeface="Book Antiqua"/>
              </a:rPr>
              <a:t>Veel </a:t>
            </a:r>
            <a:r>
              <a:rPr lang="nl-NL" b="1" dirty="0">
                <a:latin typeface="Book Antiqua"/>
              </a:rPr>
              <a:t>succes met kiezen</a:t>
            </a:r>
            <a:r>
              <a:rPr lang="nl-NL" dirty="0">
                <a:latin typeface="Book Antiqua"/>
              </a:rPr>
              <a:t>.</a:t>
            </a:r>
          </a:p>
          <a:p>
            <a:pPr algn="ctr"/>
            <a:endParaRPr lang="nl-NL" sz="1600" dirty="0">
              <a:latin typeface="Book Antiqua" panose="02040602050305030304" pitchFamily="18" charset="0"/>
            </a:endParaRPr>
          </a:p>
          <a:p>
            <a:pPr algn="ctr"/>
            <a:r>
              <a:rPr lang="nl-NL" dirty="0">
                <a:latin typeface="Book Antiqua" panose="02040602050305030304" pitchFamily="18" charset="0"/>
              </a:rPr>
              <a:t>Niels Goossens, opleidingsdocent Magazijn SVA1</a:t>
            </a:r>
          </a:p>
          <a:p>
            <a:pPr algn="ctr"/>
            <a:r>
              <a:rPr lang="nl-NL" dirty="0">
                <a:latin typeface="Book Antiqua"/>
              </a:rPr>
              <a:t>Diana te lintelo, Opleidingsdocent Logistiek SVA2.</a:t>
            </a:r>
          </a:p>
          <a:p>
            <a:pPr algn="ctr"/>
            <a:endParaRPr lang="nl-NL" dirty="0">
              <a:latin typeface="Book Antiqua" panose="02040602050305030304" pitchFamily="18" charset="0"/>
            </a:endParaRPr>
          </a:p>
        </p:txBody>
      </p:sp>
      <p:pic>
        <p:nvPicPr>
          <p:cNvPr id="4" name="Presentatie Logistiek Dia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81640" y="615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2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0000">
        <p14:reveal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langrijke gebeurtenis">
  <a:themeElements>
    <a:clrScheme name="Belangrijke gebeurtenis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Belangrijke gebeurtenis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langrijke gebeurtenis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TM04033927[[fn=Belangrijke gebeurtenis]]</Template>
  <TotalTime>144</TotalTime>
  <Words>407</Words>
  <Application>Microsoft Office PowerPoint</Application>
  <PresentationFormat>Breedbeeld</PresentationFormat>
  <Paragraphs>66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Impact</vt:lpstr>
      <vt:lpstr>Belangrijke gebeurtenis</vt:lpstr>
      <vt:lpstr>Opleiding Magazijn/Logistiek</vt:lpstr>
      <vt:lpstr>Waarom Kiezen voor magazijn/logistiek?</vt:lpstr>
      <vt:lpstr>Wat kun je verwachten?</vt:lpstr>
      <vt:lpstr>Wie ben jij?</vt:lpstr>
      <vt:lpstr>Voorwaarden?</vt:lpstr>
      <vt:lpstr>Welke keuzes kun je maken?</vt:lpstr>
      <vt:lpstr>Geïnteresseerd?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Opleiding Magazijn/Logistiek</dc:title>
  <dc:creator>Goossens, Niels</dc:creator>
  <cp:lastModifiedBy>Goossens, Niels</cp:lastModifiedBy>
  <cp:revision>172</cp:revision>
  <dcterms:created xsi:type="dcterms:W3CDTF">2020-11-20T11:10:55Z</dcterms:created>
  <dcterms:modified xsi:type="dcterms:W3CDTF">2020-12-04T09:19:40Z</dcterms:modified>
</cp:coreProperties>
</file>